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2"/>
  </p:notesMasterIdLst>
  <p:sldIdLst>
    <p:sldId id="384" r:id="rId3"/>
    <p:sldId id="386" r:id="rId4"/>
    <p:sldId id="415" r:id="rId5"/>
    <p:sldId id="413" r:id="rId6"/>
    <p:sldId id="396" r:id="rId7"/>
    <p:sldId id="408" r:id="rId8"/>
    <p:sldId id="426" r:id="rId9"/>
    <p:sldId id="427" r:id="rId10"/>
    <p:sldId id="428" r:id="rId11"/>
    <p:sldId id="409" r:id="rId12"/>
    <p:sldId id="345" r:id="rId13"/>
    <p:sldId id="344" r:id="rId14"/>
    <p:sldId id="414" r:id="rId15"/>
    <p:sldId id="425" r:id="rId16"/>
    <p:sldId id="383" r:id="rId17"/>
    <p:sldId id="356" r:id="rId18"/>
    <p:sldId id="353" r:id="rId19"/>
    <p:sldId id="357" r:id="rId20"/>
    <p:sldId id="358" r:id="rId21"/>
    <p:sldId id="359" r:id="rId22"/>
    <p:sldId id="360" r:id="rId23"/>
    <p:sldId id="362" r:id="rId24"/>
    <p:sldId id="363" r:id="rId25"/>
    <p:sldId id="361" r:id="rId26"/>
    <p:sldId id="364" r:id="rId27"/>
    <p:sldId id="422" r:id="rId28"/>
    <p:sldId id="314" r:id="rId29"/>
    <p:sldId id="369" r:id="rId30"/>
    <p:sldId id="423" r:id="rId31"/>
    <p:sldId id="371" r:id="rId32"/>
    <p:sldId id="267" r:id="rId33"/>
    <p:sldId id="317" r:id="rId34"/>
    <p:sldId id="318" r:id="rId35"/>
    <p:sldId id="381" r:id="rId36"/>
    <p:sldId id="269" r:id="rId37"/>
    <p:sldId id="321" r:id="rId38"/>
    <p:sldId id="401" r:id="rId39"/>
    <p:sldId id="400" r:id="rId40"/>
    <p:sldId id="397" r:id="rId41"/>
    <p:sldId id="326" r:id="rId42"/>
    <p:sldId id="424" r:id="rId43"/>
    <p:sldId id="271" r:id="rId44"/>
    <p:sldId id="393" r:id="rId45"/>
    <p:sldId id="402" r:id="rId46"/>
    <p:sldId id="429" r:id="rId47"/>
    <p:sldId id="305" r:id="rId48"/>
    <p:sldId id="403" r:id="rId49"/>
    <p:sldId id="331" r:id="rId50"/>
    <p:sldId id="33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33" autoAdjust="0"/>
    <p:restoredTop sz="75238" autoAdjust="0"/>
  </p:normalViewPr>
  <p:slideViewPr>
    <p:cSldViewPr>
      <p:cViewPr varScale="1">
        <p:scale>
          <a:sx n="102" d="100"/>
          <a:sy n="102" d="100"/>
        </p:scale>
        <p:origin x="282" y="114"/>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252843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77738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2021/7/14</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2021/7/14</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2021/7/14</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2021/7/14</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2021/7/14</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2021/7/14</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2021/7/14</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2021/7/14</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2021/7/14</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2021/7/14</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2021/7/14</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11.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8.crdownload"/><Relationship Id="rId4" Type="http://schemas.openxmlformats.org/officeDocument/2006/relationships/image" Target="../media/image12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gif"/></Relationships>
</file>

<file path=ppt/slides/_rels/slide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7.gi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61.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471.png"/><Relationship Id="rId9" Type="http://schemas.openxmlformats.org/officeDocument/2006/relationships/image" Target="../media/image129.png"/><Relationship Id="rId14" Type="http://schemas.openxmlformats.org/officeDocument/2006/relationships/image" Target="../media/image481.png"/></Relationships>
</file>

<file path=ppt/slides/_rels/slide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smtClean="0">
                          <a:solidFill>
                            <a:srgbClr val="C00000"/>
                          </a:solidFill>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smtClean="0">
                          <a:solidFill>
                            <a:srgbClr val="C00000"/>
                          </a:solidFill>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727388" y="3590591"/>
                <a:ext cx="884793" cy="682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𝑓</m:t>
                          </m:r>
                        </m:e>
                      </m:acc>
                      <m:r>
                        <a:rPr lang="en-US" altLang="zh-CN" i="1">
                          <a:solidFill>
                            <a:schemeClr val="accent6"/>
                          </a:solidFill>
                          <a:latin typeface="Cambria Math" panose="02040503050406030204" pitchFamily="18" charset="0"/>
                        </a:rPr>
                        <m:t> =</m:t>
                      </m:r>
                      <m:f>
                        <m:fPr>
                          <m:ctrlPr>
                            <a:rPr lang="en-US" altLang="zh-CN" i="1" smtClean="0">
                              <a:solidFill>
                                <a:schemeClr val="accent6"/>
                              </a:solidFill>
                              <a:latin typeface="Cambria Math" panose="02040503050406030204" pitchFamily="18" charset="0"/>
                            </a:rPr>
                          </m:ctrlPr>
                        </m:fPr>
                        <m:num>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𝐹</m:t>
                              </m:r>
                            </m:e>
                          </m:acc>
                        </m:num>
                        <m:den>
                          <m:r>
                            <a:rPr lang="en-US" altLang="zh-CN" b="0" i="1" smtClean="0">
                              <a:solidFill>
                                <a:schemeClr val="accent6"/>
                              </a:solidFill>
                              <a:latin typeface="Cambria Math" panose="02040503050406030204" pitchFamily="18" charset="0"/>
                            </a:rPr>
                            <m:t>𝑉</m:t>
                          </m:r>
                        </m:den>
                      </m:f>
                    </m:oMath>
                  </m:oMathPara>
                </a14:m>
                <a:endParaRPr lang="zh-CN" altLang="en-US" sz="1400"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727388" y="3590591"/>
                <a:ext cx="884793" cy="68262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8C6FF27-D77E-4F8E-9223-8A084C08E2E3}"/>
                  </a:ext>
                </a:extLst>
              </p:cNvPr>
              <p:cNvSpPr/>
              <p:nvPr/>
            </p:nvSpPr>
            <p:spPr>
              <a:xfrm>
                <a:off x="9001995" y="2603520"/>
                <a:ext cx="1069652" cy="888641"/>
              </a:xfrm>
              <a:prstGeom prst="rect">
                <a:avLst/>
              </a:prstGeom>
              <a:noFill/>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solidFill>
                            <a:srgbClr val="C00000"/>
                          </a:solidFill>
                          <a:latin typeface="Cambria Math" panose="02040503050406030204" pitchFamily="18" charset="0"/>
                        </a:rPr>
                        <m:t>𝜌</m:t>
                      </m:r>
                      <m:r>
                        <a:rPr lang="en-US" altLang="zh-CN" b="0" i="1" smtClean="0">
                          <a:solidFill>
                            <a:schemeClr val="accent6"/>
                          </a:solidFill>
                          <a:latin typeface="Cambria Math" panose="02040503050406030204" pitchFamily="18" charset="0"/>
                        </a:rPr>
                        <m:t>𝑉</m:t>
                      </m:r>
                    </m:oMath>
                  </m:oMathPara>
                </a14:m>
                <a:endParaRPr lang="en-US" altLang="zh-CN" b="0"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solidFill>
                            <a:schemeClr val="accent1">
                              <a:lumMod val="75000"/>
                            </a:schemeClr>
                          </a:solidFill>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a:solidFill>
                                <a:srgbClr val="C00000"/>
                              </a:solidFill>
                              <a:latin typeface="Cambria Math" panose="02040503050406030204" pitchFamily="18" charset="0"/>
                            </a:rPr>
                            <m:t>𝜌</m:t>
                          </m:r>
                        </m:den>
                      </m:f>
                      <m:r>
                        <a:rPr lang="en-US" altLang="zh-CN" b="0" i="1" smtClean="0">
                          <a:latin typeface="Cambria Math" panose="02040503050406030204" pitchFamily="18" charset="0"/>
                        </a:rPr>
                        <m:t>     </m:t>
                      </m:r>
                    </m:oMath>
                  </m:oMathPara>
                </a14:m>
                <a:endParaRPr lang="en-US" altLang="zh-CN" dirty="0">
                  <a:solidFill>
                    <a:srgbClr val="C00000"/>
                  </a:solidFill>
                </a:endParaRPr>
              </a:p>
            </p:txBody>
          </p:sp>
        </mc:Choice>
        <mc:Fallback xmlns="">
          <p:sp>
            <p:nvSpPr>
              <p:cNvPr id="4" name="矩形 3">
                <a:extLst>
                  <a:ext uri="{FF2B5EF4-FFF2-40B4-BE49-F238E27FC236}">
                    <a16:creationId xmlns:a16="http://schemas.microsoft.com/office/drawing/2014/main" id="{58C6FF27-D77E-4F8E-9223-8A084C08E2E3}"/>
                  </a:ext>
                </a:extLst>
              </p:cNvPr>
              <p:cNvSpPr>
                <a:spLocks noRot="1" noChangeAspect="1" noMove="1" noResize="1" noEditPoints="1" noAdjustHandles="1" noChangeArrowheads="1" noChangeShapeType="1" noTextEdit="1"/>
              </p:cNvSpPr>
              <p:nvPr/>
            </p:nvSpPr>
            <p:spPr>
              <a:xfrm>
                <a:off x="9001995" y="2603520"/>
                <a:ext cx="1069652" cy="88864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b="1" i="1">
                                    <a:solidFill>
                                      <a:schemeClr val="tx1"/>
                                    </a:solidFill>
                                    <a:latin typeface="Cambria Math" panose="02040503050406030204" pitchFamily="18" charset="0"/>
                                    <a:ea typeface="Cambria Math" panose="02040503050406030204" pitchFamily="18" charset="0"/>
                                  </a:rPr>
                                </m:ctrlPr>
                              </m:accPr>
                              <m:e>
                                <m:r>
                                  <a:rPr lang="en-US" altLang="zh-CN" b="0" i="1" smtClean="0">
                                    <a:solidFill>
                                      <a:schemeClr val="tx1"/>
                                    </a:solidFill>
                                    <a:latin typeface="Cambria Math" panose="02040503050406030204" pitchFamily="18" charset="0"/>
                                    <a:ea typeface="Cambria Math" panose="02040503050406030204" pitchFamily="18" charset="0"/>
                                  </a:rPr>
                                  <m:t>𝐹</m:t>
                                </m:r>
                              </m:e>
                            </m:acc>
                          </m:e>
                          <m:sub>
                            <m:r>
                              <a:rPr lang="en-US" altLang="zh-CN" i="1">
                                <a:solidFill>
                                  <a:schemeClr val="tx1"/>
                                </a:solidFill>
                                <a:latin typeface="Cambria Math" panose="02040503050406030204" pitchFamily="18" charset="0"/>
                              </a:rPr>
                              <m:t>𝑒𝑥𝑡</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𝑚</m:t>
                            </m:r>
                          </m:e>
                          <m:sub>
                            <m:r>
                              <a:rPr lang="en-US" altLang="zh-CN" i="1">
                                <a:solidFill>
                                  <a:schemeClr val="tx1"/>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E03A2040-49ED-4203-8D9E-7C7E544982CE}"/>
              </a:ext>
            </a:extLst>
          </p:cNvPr>
          <p:cNvGrpSpPr/>
          <p:nvPr/>
        </p:nvGrpSpPr>
        <p:grpSpPr>
          <a:xfrm>
            <a:off x="6391174" y="4285043"/>
            <a:ext cx="4300259" cy="2385264"/>
            <a:chOff x="6391174" y="4285043"/>
            <a:chExt cx="4300259" cy="2385264"/>
          </a:xfrm>
        </p:grpSpPr>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gr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7169"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7169" y="1918852"/>
                <a:ext cx="7045597" cy="4351338"/>
              </a:xfrm>
              <a:blipFill>
                <a:blip r:embed="rId3"/>
                <a:stretch>
                  <a:fillRect l="-1298" t="-1261" r="-3979"/>
                </a:stretch>
              </a:blipFill>
            </p:spPr>
            <p:txBody>
              <a:bodyPr/>
              <a:lstStyle/>
              <a:p>
                <a:r>
                  <a:rPr lang="zh-CN" altLang="en-US">
                    <a:noFill/>
                  </a:rPr>
                  <a:t> </a:t>
                </a:r>
              </a:p>
            </p:txBody>
          </p:sp>
        </mc:Fallback>
      </mc:AlternateContent>
      <p:grpSp>
        <p:nvGrpSpPr>
          <p:cNvPr id="67" name="组合 66">
            <a:extLst>
              <a:ext uri="{FF2B5EF4-FFF2-40B4-BE49-F238E27FC236}">
                <a16:creationId xmlns:a16="http://schemas.microsoft.com/office/drawing/2014/main" id="{A8F3C8BE-C899-4E1D-AEEC-DB1EAD9ED974}"/>
              </a:ext>
            </a:extLst>
          </p:cNvPr>
          <p:cNvGrpSpPr/>
          <p:nvPr/>
        </p:nvGrpSpPr>
        <p:grpSpPr>
          <a:xfrm>
            <a:off x="6816080" y="1918852"/>
            <a:ext cx="6980565" cy="3943632"/>
            <a:chOff x="2559016" y="1772816"/>
            <a:chExt cx="6980565" cy="3943632"/>
          </a:xfrm>
        </p:grpSpPr>
        <p:sp>
          <p:nvSpPr>
            <p:cNvPr id="17" name="弧形 16">
              <a:extLst>
                <a:ext uri="{FF2B5EF4-FFF2-40B4-BE49-F238E27FC236}">
                  <a16:creationId xmlns:a16="http://schemas.microsoft.com/office/drawing/2014/main" id="{557AEC69-A7FA-4DBD-B306-F44E09DE0613}"/>
                </a:ext>
              </a:extLst>
            </p:cNvPr>
            <p:cNvSpPr/>
            <p:nvPr/>
          </p:nvSpPr>
          <p:spPr>
            <a:xfrm>
              <a:off x="2559016" y="1772816"/>
              <a:ext cx="3600000" cy="3600000"/>
            </a:xfrm>
            <a:prstGeom prst="arc">
              <a:avLst>
                <a:gd name="adj1" fmla="val 19455893"/>
                <a:gd name="adj2" fmla="val 21334971"/>
              </a:avLst>
            </a:prstGeom>
            <a:ln w="12700">
              <a:prstDash val="lgDash"/>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19" name="弧形 18">
              <a:extLst>
                <a:ext uri="{FF2B5EF4-FFF2-40B4-BE49-F238E27FC236}">
                  <a16:creationId xmlns:a16="http://schemas.microsoft.com/office/drawing/2014/main" id="{8B28FB84-0C1F-4565-8411-76D56C8AD647}"/>
                </a:ext>
              </a:extLst>
            </p:cNvPr>
            <p:cNvSpPr/>
            <p:nvPr/>
          </p:nvSpPr>
          <p:spPr>
            <a:xfrm rot="16200000">
              <a:off x="5939581" y="2116448"/>
              <a:ext cx="3600000" cy="3600000"/>
            </a:xfrm>
            <a:prstGeom prst="arc">
              <a:avLst>
                <a:gd name="adj1" fmla="val 17146933"/>
                <a:gd name="adj2" fmla="val 18977961"/>
              </a:avLst>
            </a:prstGeom>
            <a:ln w="12700">
              <a:prstDash val="lgDash"/>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6CE3AA5A-617E-478A-97EC-D6AD7E8EB502}"/>
                </a:ext>
              </a:extLst>
            </p:cNvPr>
            <p:cNvCxnSpPr/>
            <p:nvPr/>
          </p:nvCxnSpPr>
          <p:spPr>
            <a:xfrm>
              <a:off x="4295800" y="3429000"/>
              <a:ext cx="27363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84C9FC1-9615-4688-BA0B-44B923080919}"/>
                </a:ext>
              </a:extLst>
            </p:cNvPr>
            <p:cNvCxnSpPr/>
            <p:nvPr/>
          </p:nvCxnSpPr>
          <p:spPr>
            <a:xfrm flipV="1">
              <a:off x="4295800" y="2204864"/>
              <a:ext cx="1944216" cy="1224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F4F05217-1F8E-45EA-8785-D4AF5B8E1743}"/>
                </a:ext>
              </a:extLst>
            </p:cNvPr>
            <p:cNvCxnSpPr/>
            <p:nvPr/>
          </p:nvCxnSpPr>
          <p:spPr>
            <a:xfrm>
              <a:off x="6240016" y="2204864"/>
              <a:ext cx="792088" cy="12241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51BBFBED-9C01-429A-A08D-6CBA967623B5}"/>
                </a:ext>
              </a:extLst>
            </p:cNvPr>
            <p:cNvSpPr/>
            <p:nvPr/>
          </p:nvSpPr>
          <p:spPr>
            <a:xfrm>
              <a:off x="6186016" y="2150863"/>
              <a:ext cx="108000" cy="108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E50BA9B7-463A-4105-8A03-A4E8277AAEE6}"/>
                </a:ext>
              </a:extLst>
            </p:cNvPr>
            <p:cNvSpPr/>
            <p:nvPr/>
          </p:nvSpPr>
          <p:spPr>
            <a:xfrm>
              <a:off x="4241800" y="3375001"/>
              <a:ext cx="108000" cy="108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04F2ED7-8C27-4362-850B-72F01B476388}"/>
                </a:ext>
              </a:extLst>
            </p:cNvPr>
            <p:cNvSpPr/>
            <p:nvPr/>
          </p:nvSpPr>
          <p:spPr>
            <a:xfrm>
              <a:off x="6978104" y="3375000"/>
              <a:ext cx="108000" cy="108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6AB45ECD-82BB-47AE-8DE3-C52F52F9E6B5}"/>
                </a:ext>
              </a:extLst>
            </p:cNvPr>
            <p:cNvSpPr/>
            <p:nvPr/>
          </p:nvSpPr>
          <p:spPr>
            <a:xfrm>
              <a:off x="6457854" y="2561995"/>
              <a:ext cx="108000" cy="108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F0E5CAE-059E-4992-A257-F7ECD4F58A46}"/>
                </a:ext>
              </a:extLst>
            </p:cNvPr>
            <p:cNvSpPr/>
            <p:nvPr/>
          </p:nvSpPr>
          <p:spPr>
            <a:xfrm>
              <a:off x="6051016" y="3111701"/>
              <a:ext cx="108000" cy="108000"/>
            </a:xfrm>
            <a:prstGeom prst="ellipse">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EE58F84-36DF-4136-83CC-BCDE1AC84E36}"/>
                </a:ext>
              </a:extLst>
            </p:cNvPr>
            <p:cNvSpPr/>
            <p:nvPr/>
          </p:nvSpPr>
          <p:spPr>
            <a:xfrm>
              <a:off x="6007676" y="2959493"/>
              <a:ext cx="108000" cy="108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462F3909-BA96-4EE6-9ADB-8D15296585AC}"/>
                </a:ext>
              </a:extLst>
            </p:cNvPr>
            <p:cNvCxnSpPr>
              <a:cxnSpLocks/>
            </p:cNvCxnSpPr>
            <p:nvPr/>
          </p:nvCxnSpPr>
          <p:spPr>
            <a:xfrm flipV="1">
              <a:off x="5990472" y="2637449"/>
              <a:ext cx="463184" cy="1348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434E06B5-A130-4B9D-9D39-B64A531FAD54}"/>
                </a:ext>
              </a:extLst>
            </p:cNvPr>
            <p:cNvSpPr/>
            <p:nvPr/>
          </p:nvSpPr>
          <p:spPr>
            <a:xfrm>
              <a:off x="5904014" y="2722787"/>
              <a:ext cx="108000" cy="108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BFF55CA-9E79-4D5B-9B93-63B8E2B31EED}"/>
                </a:ext>
              </a:extLst>
            </p:cNvPr>
            <p:cNvSpPr/>
            <p:nvPr/>
          </p:nvSpPr>
          <p:spPr>
            <a:xfrm>
              <a:off x="6183821" y="2880746"/>
              <a:ext cx="108000" cy="108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a:extLst>
                <a:ext uri="{FF2B5EF4-FFF2-40B4-BE49-F238E27FC236}">
                  <a16:creationId xmlns:a16="http://schemas.microsoft.com/office/drawing/2014/main" id="{E8304314-3FA0-4560-A48A-6F1B2A4D9123}"/>
                </a:ext>
              </a:extLst>
            </p:cNvPr>
            <p:cNvCxnSpPr>
              <a:cxnSpLocks/>
            </p:cNvCxnSpPr>
            <p:nvPr/>
          </p:nvCxnSpPr>
          <p:spPr>
            <a:xfrm>
              <a:off x="6272451" y="2257279"/>
              <a:ext cx="205470" cy="3188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0DE81E2-1E52-419F-A230-D87CA6B5EC8F}"/>
                </a:ext>
              </a:extLst>
            </p:cNvPr>
            <p:cNvCxnSpPr>
              <a:cxnSpLocks/>
              <a:endCxn id="28" idx="1"/>
            </p:cNvCxnSpPr>
            <p:nvPr/>
          </p:nvCxnSpPr>
          <p:spPr>
            <a:xfrm>
              <a:off x="5985724" y="2781716"/>
              <a:ext cx="213913" cy="114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3051511-9BBD-49B4-B0ED-E760BC4EFBEF}"/>
                </a:ext>
              </a:extLst>
            </p:cNvPr>
            <p:cNvCxnSpPr>
              <a:cxnSpLocks/>
              <a:stCxn id="28" idx="2"/>
              <a:endCxn id="20" idx="7"/>
            </p:cNvCxnSpPr>
            <p:nvPr/>
          </p:nvCxnSpPr>
          <p:spPr>
            <a:xfrm flipH="1">
              <a:off x="6099860" y="2934746"/>
              <a:ext cx="83961" cy="40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81FF3C15-6520-4F09-9A15-11859A9CFD1C}"/>
                </a:ext>
              </a:extLst>
            </p:cNvPr>
            <p:cNvCxnSpPr>
              <a:cxnSpLocks/>
            </p:cNvCxnSpPr>
            <p:nvPr/>
          </p:nvCxnSpPr>
          <p:spPr>
            <a:xfrm flipV="1">
              <a:off x="4179233" y="2347404"/>
              <a:ext cx="1526648" cy="973597"/>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97B4354-76F1-4063-9733-8C4C98EA6EBB}"/>
                </a:ext>
              </a:extLst>
            </p:cNvPr>
            <p:cNvCxnSpPr>
              <a:cxnSpLocks/>
            </p:cNvCxnSpPr>
            <p:nvPr/>
          </p:nvCxnSpPr>
          <p:spPr>
            <a:xfrm>
              <a:off x="6636060" y="2543548"/>
              <a:ext cx="540060" cy="831452"/>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文本框 54">
                  <a:extLst>
                    <a:ext uri="{FF2B5EF4-FFF2-40B4-BE49-F238E27FC236}">
                      <a16:creationId xmlns:a16="http://schemas.microsoft.com/office/drawing/2014/main" id="{FCC73B85-1265-4B0C-9BE5-4226C3981041}"/>
                    </a:ext>
                  </a:extLst>
                </p:cNvPr>
                <p:cNvSpPr txBox="1"/>
                <p:nvPr/>
              </p:nvSpPr>
              <p:spPr>
                <a:xfrm>
                  <a:off x="6825635" y="2676746"/>
                  <a:ext cx="42133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𝑙</m:t>
                            </m:r>
                          </m:e>
                          <m:sub>
                            <m:r>
                              <a:rPr lang="en-US" altLang="zh-CN" b="0" i="1" smtClean="0">
                                <a:solidFill>
                                  <a:schemeClr val="accent6"/>
                                </a:solidFill>
                                <a:latin typeface="Cambria Math" panose="02040503050406030204" pitchFamily="18" charset="0"/>
                              </a:rPr>
                              <m:t>1</m:t>
                            </m:r>
                          </m:sub>
                        </m:sSub>
                      </m:oMath>
                    </m:oMathPara>
                  </a14:m>
                  <a:endParaRPr lang="zh-CN" altLang="en-US" dirty="0"/>
                </a:p>
              </p:txBody>
            </p:sp>
          </mc:Choice>
          <mc:Fallback>
            <p:sp>
              <p:nvSpPr>
                <p:cNvPr id="55" name="文本框 54">
                  <a:extLst>
                    <a:ext uri="{FF2B5EF4-FFF2-40B4-BE49-F238E27FC236}">
                      <a16:creationId xmlns:a16="http://schemas.microsoft.com/office/drawing/2014/main" id="{FCC73B85-1265-4B0C-9BE5-4226C3981041}"/>
                    </a:ext>
                  </a:extLst>
                </p:cNvPr>
                <p:cNvSpPr txBox="1">
                  <a:spLocks noRot="1" noChangeAspect="1" noMove="1" noResize="1" noEditPoints="1" noAdjustHandles="1" noChangeArrowheads="1" noChangeShapeType="1" noTextEdit="1"/>
                </p:cNvSpPr>
                <p:nvPr/>
              </p:nvSpPr>
              <p:spPr>
                <a:xfrm>
                  <a:off x="6825635" y="2676746"/>
                  <a:ext cx="42133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6" name="文本框 55">
                  <a:extLst>
                    <a:ext uri="{FF2B5EF4-FFF2-40B4-BE49-F238E27FC236}">
                      <a16:creationId xmlns:a16="http://schemas.microsoft.com/office/drawing/2014/main" id="{27B773E5-597C-4240-9DDD-1631BE04BD09}"/>
                    </a:ext>
                  </a:extLst>
                </p:cNvPr>
                <p:cNvSpPr txBox="1"/>
                <p:nvPr/>
              </p:nvSpPr>
              <p:spPr>
                <a:xfrm>
                  <a:off x="4657839" y="2485329"/>
                  <a:ext cx="42665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𝑙</m:t>
                            </m:r>
                          </m:e>
                          <m:sub>
                            <m:r>
                              <a:rPr lang="en-US" altLang="zh-CN" b="0" i="1" smtClean="0">
                                <a:solidFill>
                                  <a:schemeClr val="accent6"/>
                                </a:solidFill>
                                <a:latin typeface="Cambria Math" panose="02040503050406030204" pitchFamily="18" charset="0"/>
                              </a:rPr>
                              <m:t>2</m:t>
                            </m:r>
                          </m:sub>
                        </m:sSub>
                      </m:oMath>
                    </m:oMathPara>
                  </a14:m>
                  <a:endParaRPr lang="zh-CN" altLang="en-US" dirty="0"/>
                </a:p>
              </p:txBody>
            </p:sp>
          </mc:Choice>
          <mc:Fallback>
            <p:sp>
              <p:nvSpPr>
                <p:cNvPr id="56" name="文本框 55">
                  <a:extLst>
                    <a:ext uri="{FF2B5EF4-FFF2-40B4-BE49-F238E27FC236}">
                      <a16:creationId xmlns:a16="http://schemas.microsoft.com/office/drawing/2014/main" id="{27B773E5-597C-4240-9DDD-1631BE04BD09}"/>
                    </a:ext>
                  </a:extLst>
                </p:cNvPr>
                <p:cNvSpPr txBox="1">
                  <a:spLocks noRot="1" noChangeAspect="1" noMove="1" noResize="1" noEditPoints="1" noAdjustHandles="1" noChangeArrowheads="1" noChangeShapeType="1" noTextEdit="1"/>
                </p:cNvSpPr>
                <p:nvPr/>
              </p:nvSpPr>
              <p:spPr>
                <a:xfrm>
                  <a:off x="4657839" y="2485329"/>
                  <a:ext cx="426655" cy="369332"/>
                </a:xfrm>
                <a:prstGeom prst="rect">
                  <a:avLst/>
                </a:prstGeom>
                <a:blipFill>
                  <a:blip r:embed="rId5"/>
                  <a:stretch>
                    <a:fillRect/>
                  </a:stretch>
                </a:blipFill>
              </p:spPr>
              <p:txBody>
                <a:bodyPr/>
                <a:lstStyle/>
                <a:p>
                  <a:r>
                    <a:rPr lang="zh-CN" altLang="en-US">
                      <a:noFill/>
                    </a:rPr>
                    <a:t> </a:t>
                  </a:r>
                </a:p>
              </p:txBody>
            </p:sp>
          </mc:Fallback>
        </mc:AlternateContent>
        <p:cxnSp>
          <p:nvCxnSpPr>
            <p:cNvPr id="58" name="直接箭头连接符 57">
              <a:extLst>
                <a:ext uri="{FF2B5EF4-FFF2-40B4-BE49-F238E27FC236}">
                  <a16:creationId xmlns:a16="http://schemas.microsoft.com/office/drawing/2014/main" id="{4655515F-BB9B-4944-AA3C-031585213425}"/>
                </a:ext>
              </a:extLst>
            </p:cNvPr>
            <p:cNvCxnSpPr>
              <a:cxnSpLocks/>
            </p:cNvCxnSpPr>
            <p:nvPr/>
          </p:nvCxnSpPr>
          <p:spPr>
            <a:xfrm>
              <a:off x="6362462" y="2140576"/>
              <a:ext cx="182388" cy="2767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81399BD9-56DD-4B0B-AE7C-E5834097A5E8}"/>
                </a:ext>
              </a:extLst>
            </p:cNvPr>
            <p:cNvCxnSpPr>
              <a:cxnSpLocks/>
            </p:cNvCxnSpPr>
            <p:nvPr/>
          </p:nvCxnSpPr>
          <p:spPr>
            <a:xfrm flipH="1">
              <a:off x="6050760" y="2564904"/>
              <a:ext cx="327808" cy="1000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3" name="文本框 62">
                  <a:extLst>
                    <a:ext uri="{FF2B5EF4-FFF2-40B4-BE49-F238E27FC236}">
                      <a16:creationId xmlns:a16="http://schemas.microsoft.com/office/drawing/2014/main" id="{EAB9B360-38D0-45CE-A258-B1A788B27925}"/>
                    </a:ext>
                  </a:extLst>
                </p:cNvPr>
                <p:cNvSpPr txBox="1"/>
                <p:nvPr/>
              </p:nvSpPr>
              <p:spPr>
                <a:xfrm>
                  <a:off x="6350211" y="1997248"/>
                  <a:ext cx="61138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63" name="文本框 62">
                  <a:extLst>
                    <a:ext uri="{FF2B5EF4-FFF2-40B4-BE49-F238E27FC236}">
                      <a16:creationId xmlns:a16="http://schemas.microsoft.com/office/drawing/2014/main" id="{EAB9B360-38D0-45CE-A258-B1A788B27925}"/>
                    </a:ext>
                  </a:extLst>
                </p:cNvPr>
                <p:cNvSpPr txBox="1">
                  <a:spLocks noRot="1" noChangeAspect="1" noMove="1" noResize="1" noEditPoints="1" noAdjustHandles="1" noChangeArrowheads="1" noChangeShapeType="1" noTextEdit="1"/>
                </p:cNvSpPr>
                <p:nvPr/>
              </p:nvSpPr>
              <p:spPr>
                <a:xfrm>
                  <a:off x="6350211" y="1997248"/>
                  <a:ext cx="611385"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本框 63">
                  <a:extLst>
                    <a:ext uri="{FF2B5EF4-FFF2-40B4-BE49-F238E27FC236}">
                      <a16:creationId xmlns:a16="http://schemas.microsoft.com/office/drawing/2014/main" id="{ABF98939-99FF-4DD5-A837-815EA7A58AB0}"/>
                    </a:ext>
                  </a:extLst>
                </p:cNvPr>
                <p:cNvSpPr txBox="1"/>
                <p:nvPr/>
              </p:nvSpPr>
              <p:spPr>
                <a:xfrm>
                  <a:off x="5852555" y="2260807"/>
                  <a:ext cx="61670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64" name="文本框 63">
                  <a:extLst>
                    <a:ext uri="{FF2B5EF4-FFF2-40B4-BE49-F238E27FC236}">
                      <a16:creationId xmlns:a16="http://schemas.microsoft.com/office/drawing/2014/main" id="{ABF98939-99FF-4DD5-A837-815EA7A58AB0}"/>
                    </a:ext>
                  </a:extLst>
                </p:cNvPr>
                <p:cNvSpPr txBox="1">
                  <a:spLocks noRot="1" noChangeAspect="1" noMove="1" noResize="1" noEditPoints="1" noAdjustHandles="1" noChangeArrowheads="1" noChangeShapeType="1" noTextEdit="1"/>
                </p:cNvSpPr>
                <p:nvPr/>
              </p:nvSpPr>
              <p:spPr>
                <a:xfrm>
                  <a:off x="5852555" y="2260807"/>
                  <a:ext cx="616707" cy="369332"/>
                </a:xfrm>
                <a:prstGeom prst="rect">
                  <a:avLst/>
                </a:prstGeom>
                <a:blipFill>
                  <a:blip r:embed="rId7"/>
                  <a:stretch>
                    <a:fillRect/>
                  </a:stretch>
                </a:blipFill>
              </p:spPr>
              <p:txBody>
                <a:bodyPr/>
                <a:lstStyle/>
                <a:p>
                  <a:r>
                    <a:rPr lang="zh-CN" altLang="en-US">
                      <a:noFill/>
                    </a:rPr>
                    <a:t> </a:t>
                  </a:r>
                </a:p>
              </p:txBody>
            </p:sp>
          </mc:Fallback>
        </mc:AlternateContent>
      </p:grpSp>
      <p:grpSp>
        <p:nvGrpSpPr>
          <p:cNvPr id="114" name="组合 113">
            <a:extLst>
              <a:ext uri="{FF2B5EF4-FFF2-40B4-BE49-F238E27FC236}">
                <a16:creationId xmlns:a16="http://schemas.microsoft.com/office/drawing/2014/main" id="{4EE3442F-4F66-497A-B3C3-FF28BBA7C8A5}"/>
              </a:ext>
            </a:extLst>
          </p:cNvPr>
          <p:cNvGrpSpPr/>
          <p:nvPr/>
        </p:nvGrpSpPr>
        <p:grpSpPr>
          <a:xfrm>
            <a:off x="6880676" y="4194170"/>
            <a:ext cx="6980565" cy="3943632"/>
            <a:chOff x="6933996" y="4022938"/>
            <a:chExt cx="6980565" cy="3943632"/>
          </a:xfrm>
        </p:grpSpPr>
        <p:sp>
          <p:nvSpPr>
            <p:cNvPr id="68" name="弧形 67">
              <a:extLst>
                <a:ext uri="{FF2B5EF4-FFF2-40B4-BE49-F238E27FC236}">
                  <a16:creationId xmlns:a16="http://schemas.microsoft.com/office/drawing/2014/main" id="{98052942-4012-4C2E-A282-079ABEFF644F}"/>
                </a:ext>
              </a:extLst>
            </p:cNvPr>
            <p:cNvSpPr/>
            <p:nvPr/>
          </p:nvSpPr>
          <p:spPr>
            <a:xfrm>
              <a:off x="6933996" y="4022938"/>
              <a:ext cx="3600000" cy="3600000"/>
            </a:xfrm>
            <a:prstGeom prst="arc">
              <a:avLst>
                <a:gd name="adj1" fmla="val 19455893"/>
                <a:gd name="adj2" fmla="val 21334971"/>
              </a:avLst>
            </a:prstGeom>
            <a:ln w="12700">
              <a:prstDash val="lgDash"/>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69" name="弧形 68">
              <a:extLst>
                <a:ext uri="{FF2B5EF4-FFF2-40B4-BE49-F238E27FC236}">
                  <a16:creationId xmlns:a16="http://schemas.microsoft.com/office/drawing/2014/main" id="{71835AF3-C1E4-4264-B541-0C37872DDAEB}"/>
                </a:ext>
              </a:extLst>
            </p:cNvPr>
            <p:cNvSpPr/>
            <p:nvPr/>
          </p:nvSpPr>
          <p:spPr>
            <a:xfrm rot="16200000">
              <a:off x="10314561" y="4366570"/>
              <a:ext cx="3600000" cy="3600000"/>
            </a:xfrm>
            <a:prstGeom prst="arc">
              <a:avLst>
                <a:gd name="adj1" fmla="val 17146933"/>
                <a:gd name="adj2" fmla="val 18977961"/>
              </a:avLst>
            </a:prstGeom>
            <a:ln w="12700">
              <a:prstDash val="lgDash"/>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049812C9-5385-48C3-871F-E1176A70BCA7}"/>
                </a:ext>
              </a:extLst>
            </p:cNvPr>
            <p:cNvCxnSpPr/>
            <p:nvPr/>
          </p:nvCxnSpPr>
          <p:spPr>
            <a:xfrm>
              <a:off x="8670780" y="5679122"/>
              <a:ext cx="273630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13F3F279-FE60-4BFC-ACA1-E77D71185756}"/>
                </a:ext>
              </a:extLst>
            </p:cNvPr>
            <p:cNvCxnSpPr/>
            <p:nvPr/>
          </p:nvCxnSpPr>
          <p:spPr>
            <a:xfrm flipV="1">
              <a:off x="8670780" y="4454986"/>
              <a:ext cx="1944216" cy="1224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3FC58939-10E1-4F05-AFC5-D0BF9A5657D6}"/>
                </a:ext>
              </a:extLst>
            </p:cNvPr>
            <p:cNvCxnSpPr/>
            <p:nvPr/>
          </p:nvCxnSpPr>
          <p:spPr>
            <a:xfrm>
              <a:off x="10614996" y="4454986"/>
              <a:ext cx="792088" cy="122413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3" name="椭圆 72">
              <a:extLst>
                <a:ext uri="{FF2B5EF4-FFF2-40B4-BE49-F238E27FC236}">
                  <a16:creationId xmlns:a16="http://schemas.microsoft.com/office/drawing/2014/main" id="{4E3F6350-6320-4520-ACAB-7B7533BE2A48}"/>
                </a:ext>
              </a:extLst>
            </p:cNvPr>
            <p:cNvSpPr/>
            <p:nvPr/>
          </p:nvSpPr>
          <p:spPr>
            <a:xfrm>
              <a:off x="10425996" y="5361823"/>
              <a:ext cx="108000" cy="108000"/>
            </a:xfrm>
            <a:prstGeom prst="ellipse">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74" name="直接箭头连接符 73">
              <a:extLst>
                <a:ext uri="{FF2B5EF4-FFF2-40B4-BE49-F238E27FC236}">
                  <a16:creationId xmlns:a16="http://schemas.microsoft.com/office/drawing/2014/main" id="{6F11C53A-ECA7-429C-854D-528E0C3C6FB2}"/>
                </a:ext>
              </a:extLst>
            </p:cNvPr>
            <p:cNvCxnSpPr>
              <a:cxnSpLocks/>
            </p:cNvCxnSpPr>
            <p:nvPr/>
          </p:nvCxnSpPr>
          <p:spPr>
            <a:xfrm flipV="1">
              <a:off x="8554213" y="4597526"/>
              <a:ext cx="1526648" cy="973597"/>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BD1B6E7B-7974-44D6-8608-F19B92E9357D}"/>
                </a:ext>
              </a:extLst>
            </p:cNvPr>
            <p:cNvCxnSpPr>
              <a:cxnSpLocks/>
            </p:cNvCxnSpPr>
            <p:nvPr/>
          </p:nvCxnSpPr>
          <p:spPr>
            <a:xfrm>
              <a:off x="11011040" y="4793670"/>
              <a:ext cx="540060" cy="831452"/>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椭圆 75">
              <a:extLst>
                <a:ext uri="{FF2B5EF4-FFF2-40B4-BE49-F238E27FC236}">
                  <a16:creationId xmlns:a16="http://schemas.microsoft.com/office/drawing/2014/main" id="{780DACED-5B9C-4AEC-AF65-D987AC5973A9}"/>
                </a:ext>
              </a:extLst>
            </p:cNvPr>
            <p:cNvSpPr/>
            <p:nvPr/>
          </p:nvSpPr>
          <p:spPr>
            <a:xfrm>
              <a:off x="11342844" y="5619538"/>
              <a:ext cx="108000" cy="108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5533A252-374F-4369-AEAA-9236128FBCF7}"/>
                </a:ext>
              </a:extLst>
            </p:cNvPr>
            <p:cNvSpPr/>
            <p:nvPr/>
          </p:nvSpPr>
          <p:spPr>
            <a:xfrm>
              <a:off x="8637614" y="5605663"/>
              <a:ext cx="108000" cy="108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DCA57D83-F2A9-4144-9FE8-A01147ADD735}"/>
                </a:ext>
              </a:extLst>
            </p:cNvPr>
            <p:cNvSpPr/>
            <p:nvPr/>
          </p:nvSpPr>
          <p:spPr>
            <a:xfrm>
              <a:off x="10567162" y="4408397"/>
              <a:ext cx="108000" cy="1080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23F97EE-22EC-453C-B9EC-F62D1580DA87}"/>
                </a:ext>
              </a:extLst>
            </p:cNvPr>
            <p:cNvSpPr/>
            <p:nvPr/>
          </p:nvSpPr>
          <p:spPr>
            <a:xfrm rot="20914434">
              <a:off x="10411631" y="5063290"/>
              <a:ext cx="108000" cy="10800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80" name="文本框 79">
                  <a:extLst>
                    <a:ext uri="{FF2B5EF4-FFF2-40B4-BE49-F238E27FC236}">
                      <a16:creationId xmlns:a16="http://schemas.microsoft.com/office/drawing/2014/main" id="{9A134C86-A974-45B8-88A2-E95EF219E77D}"/>
                    </a:ext>
                  </a:extLst>
                </p:cNvPr>
                <p:cNvSpPr txBox="1"/>
                <p:nvPr/>
              </p:nvSpPr>
              <p:spPr>
                <a:xfrm>
                  <a:off x="11235168" y="4936776"/>
                  <a:ext cx="42665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𝑙</m:t>
                            </m:r>
                          </m:e>
                          <m:sub>
                            <m:r>
                              <a:rPr lang="en-US" altLang="zh-CN" b="0" i="1" smtClean="0">
                                <a:solidFill>
                                  <a:schemeClr val="accent6"/>
                                </a:solidFill>
                                <a:latin typeface="Cambria Math" panose="02040503050406030204" pitchFamily="18" charset="0"/>
                              </a:rPr>
                              <m:t>2</m:t>
                            </m:r>
                          </m:sub>
                        </m:sSub>
                      </m:oMath>
                    </m:oMathPara>
                  </a14:m>
                  <a:endParaRPr lang="zh-CN" altLang="en-US" dirty="0"/>
                </a:p>
              </p:txBody>
            </p:sp>
          </mc:Choice>
          <mc:Fallback>
            <p:sp>
              <p:nvSpPr>
                <p:cNvPr id="80" name="文本框 79">
                  <a:extLst>
                    <a:ext uri="{FF2B5EF4-FFF2-40B4-BE49-F238E27FC236}">
                      <a16:creationId xmlns:a16="http://schemas.microsoft.com/office/drawing/2014/main" id="{9A134C86-A974-45B8-88A2-E95EF219E77D}"/>
                    </a:ext>
                  </a:extLst>
                </p:cNvPr>
                <p:cNvSpPr txBox="1">
                  <a:spLocks noRot="1" noChangeAspect="1" noMove="1" noResize="1" noEditPoints="1" noAdjustHandles="1" noChangeArrowheads="1" noChangeShapeType="1" noTextEdit="1"/>
                </p:cNvSpPr>
                <p:nvPr/>
              </p:nvSpPr>
              <p:spPr>
                <a:xfrm>
                  <a:off x="11235168" y="4936776"/>
                  <a:ext cx="426655"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1" name="文本框 80">
                  <a:extLst>
                    <a:ext uri="{FF2B5EF4-FFF2-40B4-BE49-F238E27FC236}">
                      <a16:creationId xmlns:a16="http://schemas.microsoft.com/office/drawing/2014/main" id="{4FA1D0F8-BF3C-4CE6-A421-4E4305FB399D}"/>
                    </a:ext>
                  </a:extLst>
                </p:cNvPr>
                <p:cNvSpPr txBox="1"/>
                <p:nvPr/>
              </p:nvSpPr>
              <p:spPr>
                <a:xfrm>
                  <a:off x="9048655" y="4714992"/>
                  <a:ext cx="42133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𝑙</m:t>
                            </m:r>
                          </m:e>
                          <m:sub>
                            <m:r>
                              <a:rPr lang="en-US" altLang="zh-CN" b="0" i="1" smtClean="0">
                                <a:solidFill>
                                  <a:schemeClr val="accent6"/>
                                </a:solidFill>
                                <a:latin typeface="Cambria Math" panose="02040503050406030204" pitchFamily="18" charset="0"/>
                              </a:rPr>
                              <m:t>1</m:t>
                            </m:r>
                          </m:sub>
                        </m:sSub>
                      </m:oMath>
                    </m:oMathPara>
                  </a14:m>
                  <a:endParaRPr lang="zh-CN" altLang="en-US" dirty="0"/>
                </a:p>
              </p:txBody>
            </p:sp>
          </mc:Choice>
          <mc:Fallback>
            <p:sp>
              <p:nvSpPr>
                <p:cNvPr id="81" name="文本框 80">
                  <a:extLst>
                    <a:ext uri="{FF2B5EF4-FFF2-40B4-BE49-F238E27FC236}">
                      <a16:creationId xmlns:a16="http://schemas.microsoft.com/office/drawing/2014/main" id="{4FA1D0F8-BF3C-4CE6-A421-4E4305FB399D}"/>
                    </a:ext>
                  </a:extLst>
                </p:cNvPr>
                <p:cNvSpPr txBox="1">
                  <a:spLocks noRot="1" noChangeAspect="1" noMove="1" noResize="1" noEditPoints="1" noAdjustHandles="1" noChangeArrowheads="1" noChangeShapeType="1" noTextEdit="1"/>
                </p:cNvSpPr>
                <p:nvPr/>
              </p:nvSpPr>
              <p:spPr>
                <a:xfrm>
                  <a:off x="9048655" y="4714992"/>
                  <a:ext cx="421334" cy="369332"/>
                </a:xfrm>
                <a:prstGeom prst="rect">
                  <a:avLst/>
                </a:prstGeom>
                <a:blipFill>
                  <a:blip r:embed="rId9"/>
                  <a:stretch>
                    <a:fillRect/>
                  </a:stretch>
                </a:blipFill>
              </p:spPr>
              <p:txBody>
                <a:bodyPr/>
                <a:lstStyle/>
                <a:p>
                  <a:r>
                    <a:rPr lang="zh-CN" altLang="en-US">
                      <a:noFill/>
                    </a:rPr>
                    <a:t> </a:t>
                  </a:r>
                </a:p>
              </p:txBody>
            </p:sp>
          </mc:Fallback>
        </mc:AlternateContent>
        <p:cxnSp>
          <p:nvCxnSpPr>
            <p:cNvPr id="83" name="直接连接符 82">
              <a:extLst>
                <a:ext uri="{FF2B5EF4-FFF2-40B4-BE49-F238E27FC236}">
                  <a16:creationId xmlns:a16="http://schemas.microsoft.com/office/drawing/2014/main" id="{071DAFD2-F01D-44FD-B80C-9664DD12A489}"/>
                </a:ext>
              </a:extLst>
            </p:cNvPr>
            <p:cNvCxnSpPr>
              <a:cxnSpLocks/>
              <a:endCxn id="79" idx="1"/>
            </p:cNvCxnSpPr>
            <p:nvPr/>
          </p:nvCxnSpPr>
          <p:spPr>
            <a:xfrm>
              <a:off x="10173076" y="4736209"/>
              <a:ext cx="247563" cy="3512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3D63E3B-506E-40F9-98D0-27A56AFD3573}"/>
                </a:ext>
              </a:extLst>
            </p:cNvPr>
            <p:cNvCxnSpPr>
              <a:cxnSpLocks/>
              <a:stCxn id="69" idx="2"/>
              <a:endCxn id="79" idx="6"/>
            </p:cNvCxnSpPr>
            <p:nvPr/>
          </p:nvCxnSpPr>
          <p:spPr>
            <a:xfrm flipH="1">
              <a:off x="10518561" y="4865243"/>
              <a:ext cx="352397" cy="2413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8" name="文本框 107">
                  <a:extLst>
                    <a:ext uri="{FF2B5EF4-FFF2-40B4-BE49-F238E27FC236}">
                      <a16:creationId xmlns:a16="http://schemas.microsoft.com/office/drawing/2014/main" id="{1F3C9294-5B4E-496A-B814-F44DBE070D11}"/>
                    </a:ext>
                  </a:extLst>
                </p:cNvPr>
                <p:cNvSpPr txBox="1"/>
                <p:nvPr/>
              </p:nvSpPr>
              <p:spPr>
                <a:xfrm>
                  <a:off x="10762997" y="4272861"/>
                  <a:ext cx="61670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108" name="文本框 107">
                  <a:extLst>
                    <a:ext uri="{FF2B5EF4-FFF2-40B4-BE49-F238E27FC236}">
                      <a16:creationId xmlns:a16="http://schemas.microsoft.com/office/drawing/2014/main" id="{1F3C9294-5B4E-496A-B814-F44DBE070D11}"/>
                    </a:ext>
                  </a:extLst>
                </p:cNvPr>
                <p:cNvSpPr txBox="1">
                  <a:spLocks noRot="1" noChangeAspect="1" noMove="1" noResize="1" noEditPoints="1" noAdjustHandles="1" noChangeArrowheads="1" noChangeShapeType="1" noTextEdit="1"/>
                </p:cNvSpPr>
                <p:nvPr/>
              </p:nvSpPr>
              <p:spPr>
                <a:xfrm>
                  <a:off x="10762997" y="4272861"/>
                  <a:ext cx="616707"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 name="文本框 108">
                  <a:extLst>
                    <a:ext uri="{FF2B5EF4-FFF2-40B4-BE49-F238E27FC236}">
                      <a16:creationId xmlns:a16="http://schemas.microsoft.com/office/drawing/2014/main" id="{5C31FA1F-AE4A-4EBC-BA33-C6E4692F79D4}"/>
                    </a:ext>
                  </a:extLst>
                </p:cNvPr>
                <p:cNvSpPr txBox="1"/>
                <p:nvPr/>
              </p:nvSpPr>
              <p:spPr>
                <a:xfrm>
                  <a:off x="9863089" y="4080612"/>
                  <a:ext cx="61138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109" name="文本框 108">
                  <a:extLst>
                    <a:ext uri="{FF2B5EF4-FFF2-40B4-BE49-F238E27FC236}">
                      <a16:creationId xmlns:a16="http://schemas.microsoft.com/office/drawing/2014/main" id="{5C31FA1F-AE4A-4EBC-BA33-C6E4692F79D4}"/>
                    </a:ext>
                  </a:extLst>
                </p:cNvPr>
                <p:cNvSpPr txBox="1">
                  <a:spLocks noRot="1" noChangeAspect="1" noMove="1" noResize="1" noEditPoints="1" noAdjustHandles="1" noChangeArrowheads="1" noChangeShapeType="1" noTextEdit="1"/>
                </p:cNvSpPr>
                <p:nvPr/>
              </p:nvSpPr>
              <p:spPr>
                <a:xfrm>
                  <a:off x="9863089" y="4080612"/>
                  <a:ext cx="611385" cy="369332"/>
                </a:xfrm>
                <a:prstGeom prst="rect">
                  <a:avLst/>
                </a:prstGeom>
                <a:blipFill>
                  <a:blip r:embed="rId11"/>
                  <a:stretch>
                    <a:fillRect/>
                  </a:stretch>
                </a:blipFill>
              </p:spPr>
              <p:txBody>
                <a:bodyPr/>
                <a:lstStyle/>
                <a:p>
                  <a:r>
                    <a:rPr lang="zh-CN" altLang="en-US">
                      <a:noFill/>
                    </a:rPr>
                    <a:t> </a:t>
                  </a:r>
                </a:p>
              </p:txBody>
            </p:sp>
          </mc:Fallback>
        </mc:AlternateContent>
        <p:cxnSp>
          <p:nvCxnSpPr>
            <p:cNvPr id="110" name="直接箭头连接符 109">
              <a:extLst>
                <a:ext uri="{FF2B5EF4-FFF2-40B4-BE49-F238E27FC236}">
                  <a16:creationId xmlns:a16="http://schemas.microsoft.com/office/drawing/2014/main" id="{848030DE-FA02-4D4B-AB12-2D7E352036C1}"/>
                </a:ext>
              </a:extLst>
            </p:cNvPr>
            <p:cNvCxnSpPr>
              <a:cxnSpLocks/>
            </p:cNvCxnSpPr>
            <p:nvPr/>
          </p:nvCxnSpPr>
          <p:spPr>
            <a:xfrm>
              <a:off x="10748686" y="4420059"/>
              <a:ext cx="182388" cy="27674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07F5C238-8A06-48A5-88A7-52B1FEEF1143}"/>
                </a:ext>
              </a:extLst>
            </p:cNvPr>
            <p:cNvCxnSpPr>
              <a:cxnSpLocks/>
            </p:cNvCxnSpPr>
            <p:nvPr/>
          </p:nvCxnSpPr>
          <p:spPr>
            <a:xfrm flipH="1">
              <a:off x="10178481" y="4330447"/>
              <a:ext cx="296557" cy="1997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4"/>
                <a:ext cx="7212816" cy="4411687"/>
              </a:xfrm>
            </p:spPr>
            <p:txBody>
              <a:bodyPr>
                <a:normAutofit lnSpcReduction="10000"/>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endParaRPr lang="en-US" altLang="zh-CN" i="1" dirty="0">
                  <a:solidFill>
                    <a:schemeClr val="accent1"/>
                  </a:solidFill>
                  <a:latin typeface="Cambria Math" panose="02040503050406030204" pitchFamily="18" charset="0"/>
                </a:endParaRPr>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pPr marL="0" indent="0">
                  <a:buNone/>
                </a:pP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4"/>
                <a:ext cx="7212816" cy="4411687"/>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637091"/>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637091"/>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881431" y="2676078"/>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8898825" y="4147062"/>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E4E1F64-9CA7-441D-B535-74A6D61D1649}"/>
                  </a:ext>
                </a:extLst>
              </p:cNvPr>
              <p:cNvSpPr/>
              <p:nvPr/>
            </p:nvSpPr>
            <p:spPr>
              <a:xfrm>
                <a:off x="7810286" y="1658812"/>
                <a:ext cx="3693575" cy="1063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𝜌</m:t>
                              </m:r>
                            </m:e>
                            <m:sub>
                              <m:r>
                                <a:rPr lang="en-US" altLang="zh-CN" sz="1400" i="1">
                                  <a:latin typeface="Cambria Math" panose="02040503050406030204" pitchFamily="18" charset="0"/>
                                </a:rPr>
                                <m:t>0</m:t>
                              </m:r>
                            </m:sub>
                          </m:sSub>
                        </m:den>
                      </m:f>
                      <m:d>
                        <m:dPr>
                          <m:begChr m:val="{"/>
                          <m:endChr m:val=""/>
                          <m:ctrlPr>
                            <a:rPr lang="en-US" altLang="zh-CN" sz="1400" i="1">
                              <a:latin typeface="Cambria Math" panose="02040503050406030204" pitchFamily="18" charset="0"/>
                            </a:rPr>
                          </m:ctrlPr>
                        </m:dPr>
                        <m:e>
                          <m:eqArr>
                            <m:eqArrPr>
                              <m:ctrlPr>
                                <a:rPr lang="en-US" altLang="zh-CN" sz="1400" i="1">
                                  <a:latin typeface="Cambria Math" panose="02040503050406030204" pitchFamily="18" charset="0"/>
                                </a:rPr>
                              </m:ctrlPr>
                            </m:eqArrPr>
                            <m:e>
                              <m:nary>
                                <m:naryPr>
                                  <m:chr m:val="∑"/>
                                  <m:supHide m:val="on"/>
                                  <m:ctrlPr>
                                    <a:rPr lang="en-US" altLang="zh-CN" sz="1400" i="1">
                                      <a:latin typeface="Cambria Math" panose="02040503050406030204" pitchFamily="18" charset="0"/>
                                    </a:rPr>
                                  </m:ctrlPr>
                                </m:naryPr>
                                <m:sub>
                                  <m:r>
                                    <m:rPr>
                                      <m:brk m:alnAt="7"/>
                                    </m:rPr>
                                    <a:rPr lang="en-US" altLang="zh-CN" sz="1400" i="1">
                                      <a:latin typeface="Cambria Math" panose="02040503050406030204" pitchFamily="18" charset="0"/>
                                    </a:rPr>
                                    <m:t>𝑗</m:t>
                                  </m:r>
                                </m:sub>
                                <m:sup/>
                                <m:e>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r>
                                    <a:rPr lang="en-US" altLang="zh-CN" sz="1400" i="1">
                                      <a:latin typeface="Cambria Math" panose="02040503050406030204" pitchFamily="18" charset="0"/>
                                    </a:rPr>
                                    <m:t>𝑊</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rPr>
                                        <m:t>h</m:t>
                                      </m:r>
                                    </m:e>
                                  </m:d>
                                </m:e>
                              </m:nary>
                              <m:r>
                                <a:rPr lang="en-US" altLang="zh-CN" sz="1400" i="1">
                                  <a:latin typeface="Cambria Math" panose="02040503050406030204" pitchFamily="18" charset="0"/>
                                </a:rPr>
                                <m:t>       </m:t>
                              </m:r>
                              <m:r>
                                <a:rPr lang="en-US" altLang="zh-CN" sz="1400" i="1">
                                  <a:latin typeface="Cambria Math" panose="02040503050406030204" pitchFamily="18" charset="0"/>
                                </a:rPr>
                                <m:t>𝑖𝑓</m:t>
                              </m:r>
                              <m:r>
                                <a:rPr lang="en-US" altLang="zh-CN" sz="1400" i="1">
                                  <a:latin typeface="Cambria Math" panose="02040503050406030204" pitchFamily="18" charset="0"/>
                                </a:rPr>
                                <m:t> </m:t>
                              </m:r>
                              <m:r>
                                <a:rPr lang="en-US" altLang="zh-CN" sz="1400" i="1">
                                  <a:latin typeface="Cambria Math" panose="02040503050406030204" pitchFamily="18" charset="0"/>
                                </a:rPr>
                                <m:t>𝑘</m:t>
                              </m:r>
                              <m:r>
                                <a:rPr lang="en-US" altLang="zh-CN" sz="1400" i="1">
                                  <a:latin typeface="Cambria Math" panose="02040503050406030204" pitchFamily="18" charset="0"/>
                                </a:rPr>
                                <m:t>=</m:t>
                              </m:r>
                              <m:r>
                                <a:rPr lang="en-US" altLang="zh-CN" sz="1400" i="1">
                                  <a:solidFill>
                                    <a:srgbClr val="C00000"/>
                                  </a:solidFill>
                                  <a:latin typeface="Cambria Math" panose="02040503050406030204" pitchFamily="18" charset="0"/>
                                </a:rPr>
                                <m:t>𝑖</m:t>
                              </m:r>
                            </m:e>
                            <m:e>
                              <m:r>
                                <a:rPr lang="en-US" altLang="zh-CN" sz="1400" i="1">
                                  <a:solidFill>
                                    <a:srgbClr val="C00000"/>
                                  </a:solidFill>
                                  <a:latin typeface="Cambria Math" panose="02040503050406030204" pitchFamily="18" charset="0"/>
                                </a:rPr>
                                <m:t>−</m:t>
                              </m:r>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r>
                                <a:rPr lang="en-US" altLang="zh-CN" sz="1400" i="1">
                                  <a:latin typeface="Cambria Math" panose="02040503050406030204" pitchFamily="18" charset="0"/>
                                </a:rPr>
                                <m:t>𝑊</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rPr>
                                    <m:t>h</m:t>
                                  </m:r>
                                </m:e>
                              </m:d>
                              <m:r>
                                <a:rPr lang="en-US" altLang="zh-CN" sz="1400" i="1">
                                  <a:latin typeface="Cambria Math" panose="02040503050406030204" pitchFamily="18" charset="0"/>
                                </a:rPr>
                                <m:t>          </m:t>
                              </m:r>
                              <m:r>
                                <a:rPr lang="en-US" altLang="zh-CN" sz="1400" i="1">
                                  <a:latin typeface="Cambria Math" panose="02040503050406030204" pitchFamily="18" charset="0"/>
                                </a:rPr>
                                <m:t>𝑖𝑓</m:t>
                              </m:r>
                              <m:r>
                                <a:rPr lang="en-US" altLang="zh-CN" sz="1400" i="1">
                                  <a:latin typeface="Cambria Math" panose="02040503050406030204" pitchFamily="18" charset="0"/>
                                </a:rPr>
                                <m:t> </m:t>
                              </m:r>
                              <m:r>
                                <a:rPr lang="en-US" altLang="zh-CN" sz="1400" i="1">
                                  <a:latin typeface="Cambria Math" panose="02040503050406030204" pitchFamily="18" charset="0"/>
                                </a:rPr>
                                <m:t>𝑘</m:t>
                              </m:r>
                              <m:r>
                                <a:rPr lang="en-US" altLang="zh-CN" sz="1400" i="1">
                                  <a:latin typeface="Cambria Math" panose="02040503050406030204" pitchFamily="18" charset="0"/>
                                </a:rPr>
                                <m:t>=</m:t>
                              </m:r>
                              <m:r>
                                <a:rPr lang="en-US" altLang="zh-CN" sz="1400" i="1">
                                  <a:solidFill>
                                    <a:srgbClr val="C00000"/>
                                  </a:solidFill>
                                  <a:latin typeface="Cambria Math" panose="02040503050406030204" pitchFamily="18" charset="0"/>
                                </a:rPr>
                                <m:t>𝑗</m:t>
                              </m:r>
                            </m:e>
                          </m:eqArr>
                        </m:e>
                      </m:d>
                    </m:oMath>
                  </m:oMathPara>
                </a14:m>
                <a:endParaRPr lang="zh-CN" altLang="en-US" sz="1400" dirty="0"/>
              </a:p>
            </p:txBody>
          </p:sp>
        </mc:Choice>
        <mc:Fallback xmlns="">
          <p:sp>
            <p:nvSpPr>
              <p:cNvPr id="6" name="矩形 5">
                <a:extLst>
                  <a:ext uri="{FF2B5EF4-FFF2-40B4-BE49-F238E27FC236}">
                    <a16:creationId xmlns:a16="http://schemas.microsoft.com/office/drawing/2014/main" id="{6E4E1F64-9CA7-441D-B535-74A6D61D1649}"/>
                  </a:ext>
                </a:extLst>
              </p:cNvPr>
              <p:cNvSpPr>
                <a:spLocks noRot="1" noChangeAspect="1" noMove="1" noResize="1" noEditPoints="1" noAdjustHandles="1" noChangeArrowheads="1" noChangeShapeType="1" noTextEdit="1"/>
              </p:cNvSpPr>
              <p:nvPr/>
            </p:nvSpPr>
            <p:spPr>
              <a:xfrm>
                <a:off x="7810286" y="1658812"/>
                <a:ext cx="3693575" cy="1063368"/>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945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endParaRPr lang="en-US" altLang="zh-CN" i="1" dirty="0">
                  <a:latin typeface="Cambria Math" panose="02040503050406030204" pitchFamily="18" charset="0"/>
                </a:endParaRPr>
              </a:p>
              <a:p>
                <a:pPr marL="914400" lvl="2" indent="0">
                  <a:buNone/>
                </a:pPr>
                <a:r>
                  <a:rPr lang="zh-CN" altLang="en-US" dirty="0"/>
                  <a:t>函数 </a:t>
                </a:r>
                <a14:m>
                  <m:oMath xmlns:m="http://schemas.openxmlformats.org/officeDocument/2006/math">
                    <m:r>
                      <a:rPr lang="en-US" altLang="zh-CN" i="1">
                        <a:latin typeface="Cambria Math" panose="02040503050406030204" pitchFamily="18" charset="0"/>
                      </a:rPr>
                      <m:t>𝑓</m:t>
                    </m:r>
                  </m:oMath>
                </a14:m>
                <a:r>
                  <a:rPr lang="zh-CN" altLang="en-US" dirty="0"/>
                  <a:t> 的梯度 </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lvl="1"/>
                <a:r>
                  <a:rPr lang="zh-CN" altLang="en-US" dirty="0"/>
                  <a:t>物理意义</a:t>
                </a:r>
                <a:endParaRPr lang="en-US" altLang="zh-CN" dirty="0"/>
              </a:p>
              <a:p>
                <a:pPr marL="914400" lvl="2" indent="0">
                  <a:buNone/>
                </a:pPr>
                <a:r>
                  <a:rPr lang="zh-CN" altLang="en-US" dirty="0"/>
                  <a:t>沿梯度方向的</a:t>
                </a:r>
                <a:r>
                  <a:rPr lang="zh-CN" altLang="en-US" dirty="0">
                    <a:solidFill>
                      <a:srgbClr val="C00000"/>
                    </a:solidFill>
                  </a:rPr>
                  <a:t>方向导数最大</a:t>
                </a:r>
                <a:r>
                  <a:rPr lang="zh-CN" altLang="en-US" dirty="0"/>
                  <a:t>（函数值增加最快）</a:t>
                </a:r>
                <a:endParaRPr lang="en-US" altLang="zh-CN" dirty="0"/>
              </a:p>
              <a:p>
                <a:pPr lvl="1"/>
                <a:r>
                  <a:rPr lang="zh-CN" altLang="en-US" dirty="0"/>
                  <a:t>性质</a:t>
                </a:r>
                <a:endParaRPr lang="en-US" altLang="zh-CN" dirty="0"/>
              </a:p>
              <a:p>
                <a:pPr marL="914400" lvl="2" indent="0">
                  <a:buNone/>
                </a:pPr>
                <a:r>
                  <a:rPr lang="zh-CN" altLang="en-US" dirty="0"/>
                  <a:t>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solidFill>
                      <a:srgbClr val="C00000"/>
                    </a:solidFill>
                  </a:rPr>
                  <a:t>切面垂直</a:t>
                </a:r>
                <a:endParaRPr lang="en-US" altLang="zh-CN" dirty="0"/>
              </a:p>
              <a:p>
                <a:pPr lvl="1"/>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4074715"/>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endParaRPr lang="en-US" altLang="zh-CN" dirty="0"/>
              </a:p>
              <a:p>
                <a:pPr marL="914400" lvl="2" indent="0">
                  <a:buNone/>
                </a:pPr>
                <a:r>
                  <a:rPr lang="zh-CN" altLang="en-US" dirty="0"/>
                  <a:t>向量场 </a:t>
                </a:r>
                <a14:m>
                  <m:oMath xmlns:m="http://schemas.openxmlformats.org/officeDocument/2006/math">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marL="914400" lvl="2" indent="0">
                  <a:buNone/>
                </a:pPr>
                <a:r>
                  <a:rPr lang="zh-CN" altLang="en-US" dirty="0"/>
                  <a:t>散度  </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𝑦</m:t>
                            </m:r>
                          </m:sub>
                        </m:sSub>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num>
                      <m:den>
                        <m:r>
                          <a:rPr lang="zh-CN" altLang="en-US" i="1">
                            <a:latin typeface="Cambria Math" panose="02040503050406030204" pitchFamily="18" charset="0"/>
                          </a:rPr>
                          <m:t>𝜕</m:t>
                        </m:r>
                        <m:r>
                          <a:rPr lang="en-US" altLang="zh-CN" i="1">
                            <a:latin typeface="Cambria Math" panose="02040503050406030204" pitchFamily="18" charset="0"/>
                          </a:rPr>
                          <m:t>𝑧</m:t>
                        </m:r>
                      </m:den>
                    </m:f>
                  </m:oMath>
                </a14:m>
                <a:endParaRPr lang="en-US" altLang="zh-CN" dirty="0"/>
              </a:p>
              <a:p>
                <a:pPr lvl="1"/>
                <a:r>
                  <a:rPr lang="zh-CN" altLang="en-US" dirty="0"/>
                  <a:t>物理意义：表示向量场的</a:t>
                </a:r>
                <a:r>
                  <a:rPr lang="zh-CN" altLang="en-US" dirty="0">
                    <a:solidFill>
                      <a:srgbClr val="C00000"/>
                    </a:solidFill>
                  </a:rPr>
                  <a:t>发散程度，场的有源性</a:t>
                </a:r>
                <a:endParaRPr lang="en-US" altLang="zh-CN" dirty="0">
                  <a:solidFill>
                    <a:srgbClr val="C00000"/>
                  </a:solidFill>
                </a:endParaRPr>
              </a:p>
              <a:p>
                <a:pPr lvl="1"/>
                <a:r>
                  <a:rPr lang="zh-CN" altLang="en-US" dirty="0"/>
                  <a:t>流速场</a:t>
                </a:r>
                <a:endParaRPr lang="en-US" altLang="zh-CN" dirty="0"/>
              </a:p>
              <a:p>
                <a:pPr lvl="2"/>
                <a:r>
                  <a:rPr lang="zh-CN" altLang="en-US" dirty="0"/>
                  <a:t>散度大于零，有流出；</a:t>
                </a:r>
                <a:endParaRPr lang="en-US" altLang="zh-CN" dirty="0"/>
              </a:p>
              <a:p>
                <a:pPr lvl="2"/>
                <a:r>
                  <a:rPr lang="zh-CN" altLang="en-US" dirty="0"/>
                  <a:t>散度小于零，有流入；</a:t>
                </a:r>
                <a:endParaRPr lang="en-US" altLang="zh-CN" dirty="0"/>
              </a:p>
              <a:p>
                <a:pPr lvl="2"/>
                <a:r>
                  <a:rPr lang="zh-CN" altLang="en-US" dirty="0"/>
                  <a:t>散度为零，流出等于流入</a:t>
                </a:r>
                <a:endParaRPr lang="en-US" altLang="zh-CN" dirty="0"/>
              </a:p>
              <a:p>
                <a:pPr marL="457200" lvl="1"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69A386F-4193-AE43-976C-85DA8637DC6D}"/>
              </a:ext>
            </a:extLst>
          </p:cNvPr>
          <p:cNvPicPr>
            <a:picLocks noChangeAspect="1"/>
          </p:cNvPicPr>
          <p:nvPr/>
        </p:nvPicPr>
        <p:blipFill>
          <a:blip r:embed="rId4"/>
          <a:stretch>
            <a:fillRect/>
          </a:stretch>
        </p:blipFill>
        <p:spPr>
          <a:xfrm>
            <a:off x="5375920" y="4244489"/>
            <a:ext cx="3960440" cy="2073958"/>
          </a:xfrm>
          <a:prstGeom prst="rect">
            <a:avLst/>
          </a:prstGeom>
        </p:spPr>
      </p:pic>
    </p:spTree>
    <p:extLst>
      <p:ext uri="{BB962C8B-B14F-4D97-AF65-F5344CB8AC3E}">
        <p14:creationId xmlns:p14="http://schemas.microsoft.com/office/powerpoint/2010/main" val="127744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p>
              <a:p>
                <a:pPr marL="914400" lvl="2" indent="0">
                  <a:buNone/>
                </a:pPr>
                <a:r>
                  <a:rPr lang="zh-CN" altLang="en-US" dirty="0">
                    <a:ea typeface="Cambria Math" panose="02040503050406030204" pitchFamily="18" charset="0"/>
                  </a:rPr>
                  <a:t>函数</a:t>
                </a:r>
                <a14:m>
                  <m:oMath xmlns:m="http://schemas.openxmlformats.org/officeDocument/2006/math">
                    <m:r>
                      <a:rPr lang="en-US" altLang="zh-CN" i="1">
                        <a:latin typeface="Cambria Math" panose="02040503050406030204" pitchFamily="18" charset="0"/>
                      </a:rPr>
                      <m:t>𝑓</m:t>
                    </m:r>
                  </m:oMath>
                </a14:m>
                <a:r>
                  <a:rPr lang="zh-CN" altLang="en-US" dirty="0">
                    <a:ea typeface="Cambria Math" panose="02040503050406030204" pitchFamily="18" charset="0"/>
                  </a:rPr>
                  <a:t>的拉普拉斯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oMath>
                </a14:m>
                <a:endParaRPr lang="en-US" altLang="zh-CN" dirty="0"/>
              </a:p>
              <a:p>
                <a:pPr lvl="1"/>
                <a:r>
                  <a:rPr lang="zh-CN" altLang="en-US" dirty="0"/>
                  <a:t>梯度的散度</a:t>
                </a:r>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有限差分</a:t>
                </a:r>
                <a:endParaRPr lang="en-US" altLang="zh-CN" dirty="0"/>
              </a:p>
              <a:p>
                <a:pPr marL="457200" lvl="1" indent="0">
                  <a:buNone/>
                </a:pPr>
                <a:r>
                  <a:rPr lang="en-US" altLang="zh-CN" dirty="0"/>
                  <a:t>	</a:t>
                </a:r>
                <a:r>
                  <a:rPr lang="zh-CN" altLang="en-US" dirty="0"/>
                  <a:t>  </a:t>
                </a:r>
                <a14:m>
                  <m:oMath xmlns:m="http://schemas.openxmlformats.org/officeDocument/2006/math">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𝑢</m:t>
                        </m:r>
                      </m:num>
                      <m:den>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f>
                          <m:fPr>
                            <m:ctrlPr>
                              <a:rPr lang="en-US" altLang="zh-CN" b="0" i="1" smtClean="0">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 −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687B05B2-C522-7847-B439-4FABF77A61AB}"/>
              </a:ext>
            </a:extLst>
          </p:cNvPr>
          <p:cNvGrpSpPr/>
          <p:nvPr/>
        </p:nvGrpSpPr>
        <p:grpSpPr>
          <a:xfrm>
            <a:off x="9099386" y="2060848"/>
            <a:ext cx="2558579" cy="1490018"/>
            <a:chOff x="8036175" y="5373216"/>
            <a:chExt cx="2558579" cy="1490018"/>
          </a:xfrm>
        </p:grpSpPr>
        <p:cxnSp>
          <p:nvCxnSpPr>
            <p:cNvPr id="6" name="直线箭头连接符 5">
              <a:extLst>
                <a:ext uri="{FF2B5EF4-FFF2-40B4-BE49-F238E27FC236}">
                  <a16:creationId xmlns:a16="http://schemas.microsoft.com/office/drawing/2014/main" id="{3FA12230-DC4A-9B48-A300-32854FFB5079}"/>
                </a:ext>
              </a:extLst>
            </p:cNvPr>
            <p:cNvCxnSpPr>
              <a:cxnSpLocks/>
            </p:cNvCxnSpPr>
            <p:nvPr/>
          </p:nvCxnSpPr>
          <p:spPr>
            <a:xfrm>
              <a:off x="8328248" y="6525344"/>
              <a:ext cx="20162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FDE898D4-637A-0B43-8F52-906D1E1DD4B7}"/>
                </a:ext>
              </a:extLst>
            </p:cNvPr>
            <p:cNvSpPr/>
            <p:nvPr/>
          </p:nvSpPr>
          <p:spPr>
            <a:xfrm>
              <a:off x="8595949" y="6268674"/>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9FBEEED7-B158-1C48-8F07-80037A0F6A0E}"/>
                </a:ext>
              </a:extLst>
            </p:cNvPr>
            <p:cNvSpPr/>
            <p:nvPr/>
          </p:nvSpPr>
          <p:spPr>
            <a:xfrm>
              <a:off x="9318145" y="598924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24996054-FE5C-4D42-8EF6-2DCC5C4A2776}"/>
                </a:ext>
              </a:extLst>
            </p:cNvPr>
            <p:cNvSpPr/>
            <p:nvPr/>
          </p:nvSpPr>
          <p:spPr>
            <a:xfrm>
              <a:off x="10037349" y="57282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FCF3B69-84A5-1842-AD50-6051B86C030F}"/>
                    </a:ext>
                  </a:extLst>
                </p:cNvPr>
                <p:cNvSpPr/>
                <p:nvPr/>
              </p:nvSpPr>
              <p:spPr>
                <a:xfrm>
                  <a:off x="9169154" y="6524680"/>
                  <a:ext cx="35599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Cambria Math" panose="02040503050406030204" pitchFamily="18" charset="0"/>
                          </a:rPr>
                          <m:t>𝑥</m:t>
                        </m:r>
                      </m:oMath>
                    </m:oMathPara>
                  </a14:m>
                  <a:endParaRPr lang="zh-CN" altLang="en-US" sz="1600" dirty="0"/>
                </a:p>
              </p:txBody>
            </p:sp>
          </mc:Choice>
          <mc:Fallback xmlns="">
            <p:sp>
              <p:nvSpPr>
                <p:cNvPr id="10" name="矩形 9">
                  <a:extLst>
                    <a:ext uri="{FF2B5EF4-FFF2-40B4-BE49-F238E27FC236}">
                      <a16:creationId xmlns:a16="http://schemas.microsoft.com/office/drawing/2014/main" id="{FFCF3B69-84A5-1842-AD50-6051B86C030F}"/>
                    </a:ext>
                  </a:extLst>
                </p:cNvPr>
                <p:cNvSpPr>
                  <a:spLocks noRot="1" noChangeAspect="1" noMove="1" noResize="1" noEditPoints="1" noAdjustHandles="1" noChangeArrowheads="1" noChangeShapeType="1" noTextEdit="1"/>
                </p:cNvSpPr>
                <p:nvPr/>
              </p:nvSpPr>
              <p:spPr>
                <a:xfrm>
                  <a:off x="9169154" y="6524680"/>
                  <a:ext cx="355995"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E6474C5-62B2-604B-B6A2-0BF068EEFD14}"/>
                    </a:ext>
                  </a:extLst>
                </p:cNvPr>
                <p:cNvSpPr/>
                <p:nvPr/>
              </p:nvSpPr>
              <p:spPr>
                <a:xfrm>
                  <a:off x="9586337"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1" name="矩形 10">
                  <a:extLst>
                    <a:ext uri="{FF2B5EF4-FFF2-40B4-BE49-F238E27FC236}">
                      <a16:creationId xmlns:a16="http://schemas.microsoft.com/office/drawing/2014/main" id="{BE6474C5-62B2-604B-B6A2-0BF068EEFD14}"/>
                    </a:ext>
                  </a:extLst>
                </p:cNvPr>
                <p:cNvSpPr>
                  <a:spLocks noRot="1" noChangeAspect="1" noMove="1" noResize="1" noEditPoints="1" noAdjustHandles="1" noChangeArrowheads="1" noChangeShapeType="1" noTextEdit="1"/>
                </p:cNvSpPr>
                <p:nvPr/>
              </p:nvSpPr>
              <p:spPr>
                <a:xfrm>
                  <a:off x="9586337" y="6524680"/>
                  <a:ext cx="1008417"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CAB34A6-6867-B946-B78B-2FBDCE9E74C9}"/>
                    </a:ext>
                  </a:extLst>
                </p:cNvPr>
                <p:cNvSpPr/>
                <p:nvPr/>
              </p:nvSpPr>
              <p:spPr>
                <a:xfrm>
                  <a:off x="8036175"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2" name="矩形 11">
                  <a:extLst>
                    <a:ext uri="{FF2B5EF4-FFF2-40B4-BE49-F238E27FC236}">
                      <a16:creationId xmlns:a16="http://schemas.microsoft.com/office/drawing/2014/main" id="{8CAB34A6-6867-B946-B78B-2FBDCE9E74C9}"/>
                    </a:ext>
                  </a:extLst>
                </p:cNvPr>
                <p:cNvSpPr>
                  <a:spLocks noRot="1" noChangeAspect="1" noMove="1" noResize="1" noEditPoints="1" noAdjustHandles="1" noChangeArrowheads="1" noChangeShapeType="1" noTextEdit="1"/>
                </p:cNvSpPr>
                <p:nvPr/>
              </p:nvSpPr>
              <p:spPr>
                <a:xfrm>
                  <a:off x="8036175" y="6524680"/>
                  <a:ext cx="1008417" cy="338554"/>
                </a:xfrm>
                <a:prstGeom prst="rect">
                  <a:avLst/>
                </a:prstGeom>
                <a:blipFill>
                  <a:blip r:embed="rId6"/>
                  <a:stretch>
                    <a:fillRect/>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B236449A-758D-544F-9B91-6CBBF10854EF}"/>
                </a:ext>
              </a:extLst>
            </p:cNvPr>
            <p:cNvCxnSpPr/>
            <p:nvPr/>
          </p:nvCxnSpPr>
          <p:spPr>
            <a:xfrm flipV="1">
              <a:off x="8345157" y="5373216"/>
              <a:ext cx="0" cy="11521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446A2142-6638-4589-866E-C75EFF4B4D21}"/>
              </a:ext>
            </a:extLst>
          </p:cNvPr>
          <p:cNvCxnSpPr>
            <a:cxnSpLocks/>
          </p:cNvCxnSpPr>
          <p:nvPr/>
        </p:nvCxnSpPr>
        <p:spPr>
          <a:xfrm>
            <a:off x="10416480" y="2712873"/>
            <a:ext cx="0" cy="5037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76D70A6-01B6-49BA-A3B3-EE0781318DE1}"/>
              </a:ext>
            </a:extLst>
          </p:cNvPr>
          <p:cNvCxnSpPr>
            <a:cxnSpLocks/>
          </p:cNvCxnSpPr>
          <p:nvPr/>
        </p:nvCxnSpPr>
        <p:spPr>
          <a:xfrm>
            <a:off x="9696400" y="2996952"/>
            <a:ext cx="0" cy="216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22374CA-6643-44F3-ADFE-FF4AA4D166C0}"/>
              </a:ext>
            </a:extLst>
          </p:cNvPr>
          <p:cNvCxnSpPr>
            <a:cxnSpLocks/>
          </p:cNvCxnSpPr>
          <p:nvPr/>
        </p:nvCxnSpPr>
        <p:spPr>
          <a:xfrm>
            <a:off x="11136560" y="2420888"/>
            <a:ext cx="0" cy="792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059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33384</TotalTime>
  <Words>2478</Words>
  <Application>Microsoft Office PowerPoint</Application>
  <PresentationFormat>宽屏</PresentationFormat>
  <Paragraphs>507</Paragraphs>
  <Slides>49</Slides>
  <Notes>48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49</vt:i4>
      </vt:variant>
    </vt:vector>
  </HeadingPairs>
  <TitlesOfParts>
    <vt:vector size="57"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向量微分基础</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764</cp:revision>
  <dcterms:created xsi:type="dcterms:W3CDTF">2021-05-31T06:56:37Z</dcterms:created>
  <dcterms:modified xsi:type="dcterms:W3CDTF">2021-07-15T03:26:38Z</dcterms:modified>
</cp:coreProperties>
</file>